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58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9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822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11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69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90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7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48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52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97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78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08300-FB11-4D98-9021-0F242C40284C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584F1-C783-448A-9513-EC2EA7838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59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IE 1931 RGB Color Sp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3926694" cy="64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2022-07-30T18:38:13Z</dcterms:created>
  <dcterms:modified xsi:type="dcterms:W3CDTF">2022-07-30T18:39:24Z</dcterms:modified>
</cp:coreProperties>
</file>